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70" r:id="rId4"/>
    <p:sldId id="271" r:id="rId5"/>
    <p:sldId id="272" r:id="rId6"/>
    <p:sldId id="273" r:id="rId7"/>
    <p:sldId id="274" r:id="rId8"/>
    <p:sldId id="275" r:id="rId9"/>
    <p:sldId id="276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20/07/2022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/>
              <a:t>La ponctuation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supplémentaire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447204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les enfants font du vélo ils pédalent vite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le maître nous a demandé d’arrêter le jeu est terminé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64F2BE96-C821-7383-EBE1-CFA870943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Ajoute les signes de ponctuation </a:t>
            </a:r>
            <a:br>
              <a:rPr lang="fr-FR" b="1" dirty="0"/>
            </a:br>
            <a:r>
              <a:rPr lang="fr-FR" b="1" dirty="0"/>
              <a:t>manquants pour faire deux phrases.</a:t>
            </a:r>
          </a:p>
        </p:txBody>
      </p:sp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1CE57CFE-68E9-1B7E-E9DF-B6E8BC74DE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447204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b="1" dirty="0">
                <a:solidFill>
                  <a:srgbClr val="FF0000"/>
                </a:solidFill>
              </a:rPr>
              <a:t>L</a:t>
            </a:r>
            <a:r>
              <a:rPr lang="fr-FR" sz="3600" dirty="0"/>
              <a:t>es enfants font du vélo</a:t>
            </a:r>
            <a:r>
              <a:rPr lang="fr-FR" sz="3600" b="1" dirty="0">
                <a:solidFill>
                  <a:srgbClr val="FF0000"/>
                </a:solidFill>
              </a:rPr>
              <a:t>. I</a:t>
            </a:r>
            <a:r>
              <a:rPr lang="fr-FR" sz="3600" dirty="0"/>
              <a:t>ls pédalent vite</a:t>
            </a:r>
            <a:r>
              <a:rPr lang="fr-FR" sz="3600" b="1" dirty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b="1" dirty="0">
                <a:solidFill>
                  <a:srgbClr val="FF0000"/>
                </a:solidFill>
              </a:rPr>
              <a:t>L</a:t>
            </a:r>
            <a:r>
              <a:rPr lang="fr-FR" sz="3600" dirty="0"/>
              <a:t>e maître nous a demandé d’arrêter</a:t>
            </a:r>
            <a:r>
              <a:rPr lang="fr-FR" sz="3600" b="1" dirty="0">
                <a:solidFill>
                  <a:srgbClr val="FF0000"/>
                </a:solidFill>
              </a:rPr>
              <a:t>. L</a:t>
            </a:r>
            <a:r>
              <a:rPr lang="fr-FR" sz="3600" dirty="0"/>
              <a:t>e jeu est terminé</a:t>
            </a:r>
            <a:r>
              <a:rPr lang="fr-FR" sz="3600" b="1" dirty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90260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1072884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vous dessinez un bonhomme vous ajoutez une maison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le maître nous a demandé d’arrêter le jeu nous sommes vraiment déçus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64F2BE96-C821-7383-EBE1-CFA870943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Ajoute les signes de ponctuation </a:t>
            </a:r>
            <a:br>
              <a:rPr lang="fr-FR" b="1" dirty="0"/>
            </a:br>
            <a:r>
              <a:rPr lang="fr-FR" b="1" dirty="0"/>
              <a:t>manquants pour faire deux phrases.</a:t>
            </a:r>
          </a:p>
        </p:txBody>
      </p:sp>
    </p:spTree>
    <p:extLst>
      <p:ext uri="{BB962C8B-B14F-4D97-AF65-F5344CB8AC3E}">
        <p14:creationId xmlns:p14="http://schemas.microsoft.com/office/powerpoint/2010/main" val="2273950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A647F2BA-4A5B-13F6-BCBE-177067EFCE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1072884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b="1" dirty="0">
                <a:solidFill>
                  <a:srgbClr val="FF0000"/>
                </a:solidFill>
              </a:rPr>
              <a:t>V</a:t>
            </a:r>
            <a:r>
              <a:rPr lang="fr-FR" sz="3600" dirty="0"/>
              <a:t>ous dessinez un bonhomme</a:t>
            </a:r>
            <a:r>
              <a:rPr lang="fr-FR" sz="3600" b="1" dirty="0">
                <a:solidFill>
                  <a:srgbClr val="FF0000"/>
                </a:solidFill>
              </a:rPr>
              <a:t>. V</a:t>
            </a:r>
            <a:r>
              <a:rPr lang="fr-FR" sz="3600" dirty="0"/>
              <a:t>ous ajoutez une maison</a:t>
            </a:r>
            <a:r>
              <a:rPr lang="fr-FR" sz="3600" b="1" dirty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b="1" dirty="0">
                <a:solidFill>
                  <a:srgbClr val="FF0000"/>
                </a:solidFill>
              </a:rPr>
              <a:t>L</a:t>
            </a:r>
            <a:r>
              <a:rPr lang="fr-FR" sz="3600" dirty="0"/>
              <a:t>e maître nous a demandé d’arrêter le jeu</a:t>
            </a:r>
            <a:r>
              <a:rPr lang="fr-FR" sz="3600" b="1" dirty="0">
                <a:solidFill>
                  <a:srgbClr val="FF0000"/>
                </a:solidFill>
              </a:rPr>
              <a:t>. N</a:t>
            </a:r>
            <a:r>
              <a:rPr lang="fr-FR" sz="3600" dirty="0"/>
              <a:t>ous sommes vraiment déçus</a:t>
            </a:r>
            <a:r>
              <a:rPr lang="fr-FR" sz="3600" b="1" dirty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766243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447204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le chien creuse un trou il cache son os dedans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elle a commencé à recopier cette lettre est très longue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64F2BE96-C821-7383-EBE1-CFA870943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Ajoute les signes de ponctuation </a:t>
            </a:r>
            <a:br>
              <a:rPr lang="fr-FR" b="1" dirty="0"/>
            </a:br>
            <a:r>
              <a:rPr lang="fr-FR" b="1" dirty="0"/>
              <a:t>manquants pour faire deux phrases.</a:t>
            </a:r>
          </a:p>
        </p:txBody>
      </p:sp>
    </p:spTree>
    <p:extLst>
      <p:ext uri="{BB962C8B-B14F-4D97-AF65-F5344CB8AC3E}">
        <p14:creationId xmlns:p14="http://schemas.microsoft.com/office/powerpoint/2010/main" val="3114361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0C430823-F263-9D8C-776F-6ECC7BCD5E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447204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b="1" dirty="0">
                <a:solidFill>
                  <a:srgbClr val="FF0000"/>
                </a:solidFill>
              </a:rPr>
              <a:t>L</a:t>
            </a:r>
            <a:r>
              <a:rPr lang="fr-FR" sz="3600" dirty="0"/>
              <a:t>e chien creuse un trou</a:t>
            </a:r>
            <a:r>
              <a:rPr lang="fr-FR" sz="3600" b="1" dirty="0">
                <a:solidFill>
                  <a:srgbClr val="FF0000"/>
                </a:solidFill>
              </a:rPr>
              <a:t>. I</a:t>
            </a:r>
            <a:r>
              <a:rPr lang="fr-FR" sz="3600" dirty="0"/>
              <a:t>l cache son os dedans</a:t>
            </a:r>
            <a:r>
              <a:rPr lang="fr-FR" sz="3600" b="1" dirty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b="1" dirty="0">
                <a:solidFill>
                  <a:srgbClr val="FF0000"/>
                </a:solidFill>
              </a:rPr>
              <a:t>E</a:t>
            </a:r>
            <a:r>
              <a:rPr lang="fr-FR" sz="3600" dirty="0"/>
              <a:t>lle a commencé à recopier</a:t>
            </a:r>
            <a:r>
              <a:rPr lang="fr-FR" sz="3600" b="1" dirty="0">
                <a:solidFill>
                  <a:srgbClr val="FF0000"/>
                </a:solidFill>
              </a:rPr>
              <a:t>. C</a:t>
            </a:r>
            <a:r>
              <a:rPr lang="fr-FR" sz="3600" dirty="0"/>
              <a:t>ette lettre est très longue</a:t>
            </a:r>
            <a:r>
              <a:rPr lang="fr-FR" sz="3600" b="1" dirty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643935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447204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dirty="0"/>
              <a:t>la girafe est grande elle peut manger les feuilles hautes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elle a commencé à recopier cette lettre il va lui falloir du temps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64F2BE96-C821-7383-EBE1-CFA870943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Ajoute les signes de ponctuation </a:t>
            </a:r>
            <a:br>
              <a:rPr lang="fr-FR" b="1" dirty="0"/>
            </a:br>
            <a:r>
              <a:rPr lang="fr-FR" b="1" dirty="0"/>
              <a:t>manquants pour faire deux phrases.</a:t>
            </a:r>
          </a:p>
        </p:txBody>
      </p:sp>
    </p:spTree>
    <p:extLst>
      <p:ext uri="{BB962C8B-B14F-4D97-AF65-F5344CB8AC3E}">
        <p14:creationId xmlns:p14="http://schemas.microsoft.com/office/powerpoint/2010/main" val="24362409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41B38DCE-0B97-DDD3-5BF4-DE2CF98BAE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447204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600" b="1" dirty="0">
                <a:solidFill>
                  <a:srgbClr val="FF0000"/>
                </a:solidFill>
              </a:rPr>
              <a:t>L</a:t>
            </a:r>
            <a:r>
              <a:rPr lang="fr-FR" sz="3600" dirty="0"/>
              <a:t>a girafe est grande</a:t>
            </a:r>
            <a:r>
              <a:rPr lang="fr-FR" sz="3600" b="1" dirty="0">
                <a:solidFill>
                  <a:srgbClr val="FF0000"/>
                </a:solidFill>
              </a:rPr>
              <a:t>. E</a:t>
            </a:r>
            <a:r>
              <a:rPr lang="fr-FR" sz="3600" dirty="0"/>
              <a:t>lle peut manger les feuilles hautes</a:t>
            </a:r>
            <a:r>
              <a:rPr lang="fr-FR" sz="3600" b="1" dirty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b="1" dirty="0">
                <a:solidFill>
                  <a:srgbClr val="FF0000"/>
                </a:solidFill>
              </a:rPr>
              <a:t>E</a:t>
            </a:r>
            <a:r>
              <a:rPr lang="fr-FR" sz="3600" dirty="0"/>
              <a:t>lle a commencé à recopier cette lettre</a:t>
            </a:r>
            <a:r>
              <a:rPr lang="fr-FR" sz="3600" b="1" dirty="0">
                <a:solidFill>
                  <a:srgbClr val="FF0000"/>
                </a:solidFill>
              </a:rPr>
              <a:t>. I</a:t>
            </a:r>
            <a:r>
              <a:rPr lang="fr-FR" sz="3600" dirty="0"/>
              <a:t>l va lui falloir du temps</a:t>
            </a:r>
            <a:r>
              <a:rPr lang="fr-FR" sz="3600" b="1" dirty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5450471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295</Words>
  <Application>Microsoft Office PowerPoint</Application>
  <PresentationFormat>Grand écran</PresentationFormat>
  <Paragraphs>78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Rituel</vt:lpstr>
      <vt:lpstr>Ajoute les signes de ponctuation  manquants pour faire deux phrases.</vt:lpstr>
      <vt:lpstr>Correction</vt:lpstr>
      <vt:lpstr>Ajoute les signes de ponctuation  manquants pour faire deux phrases.</vt:lpstr>
      <vt:lpstr>Correction</vt:lpstr>
      <vt:lpstr>Ajoute les signes de ponctuation  manquants pour faire deux phrases.</vt:lpstr>
      <vt:lpstr>Correction</vt:lpstr>
      <vt:lpstr>Ajoute les signes de ponctuation  manquants pour faire deux phrases.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21</cp:revision>
  <dcterms:created xsi:type="dcterms:W3CDTF">2021-07-17T07:25:24Z</dcterms:created>
  <dcterms:modified xsi:type="dcterms:W3CDTF">2022-07-19T22:07:40Z</dcterms:modified>
</cp:coreProperties>
</file>